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768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102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980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376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7930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426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974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401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1742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778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864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2BE52-5F6E-40D1-A55B-4224FA4C0E7C}" type="datetimeFigureOut">
              <a:rPr lang="it-IT" smtClean="0"/>
              <a:t>14/03/2025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AEE18-2535-420A-AA57-80D51BB942D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5784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295145" y="4572000"/>
            <a:ext cx="46309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Nome </a:t>
            </a:r>
            <a:r>
              <a:rPr lang="it-IT" i="1" dirty="0" err="1">
                <a:latin typeface="Adobe Devanagari" panose="02040503050201020203" pitchFamily="18" charset="0"/>
                <a:cs typeface="Adobe Devanagari" panose="02040503050201020203" pitchFamily="18" charset="0"/>
              </a:rPr>
              <a:t>Cogmome</a:t>
            </a:r>
            <a:r>
              <a:rPr lang="it-IT" i="1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 docente</a:t>
            </a:r>
          </a:p>
          <a:p>
            <a:endParaRPr lang="it-IT" dirty="0">
              <a:latin typeface="Adobe Devanagari" panose="02040503050201020203" pitchFamily="18" charset="0"/>
              <a:cs typeface="Adobe Devanagari" panose="02040503050201020203" pitchFamily="18" charset="0"/>
            </a:endParaRPr>
          </a:p>
          <a:p>
            <a:r>
              <a:rPr lang="it-IT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Carica ….</a:t>
            </a:r>
          </a:p>
          <a:p>
            <a:r>
              <a:rPr lang="it-IT" dirty="0">
                <a:latin typeface="Adobe Devanagari" panose="02040503050201020203" pitchFamily="18" charset="0"/>
                <a:cs typeface="Adobe Devanagari" panose="02040503050201020203" pitchFamily="18" charset="0"/>
              </a:rPr>
              <a:t>Dottore di Ricerca in Diritto Tributario Europeo, Università di Bologna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72" y="382155"/>
            <a:ext cx="3724275" cy="1228725"/>
          </a:xfrm>
          <a:prstGeom prst="rect">
            <a:avLst/>
          </a:prstGeom>
        </p:spPr>
      </p:pic>
      <p:sp>
        <p:nvSpPr>
          <p:cNvPr id="6" name="Titolo 1">
            <a:extLst>
              <a:ext uri="{FF2B5EF4-FFF2-40B4-BE49-F238E27FC236}">
                <a16:creationId xmlns:a16="http://schemas.microsoft.com/office/drawing/2014/main" id="{8D2B7D3F-5EFA-F656-0056-2D851F23AFD2}"/>
              </a:ext>
            </a:extLst>
          </p:cNvPr>
          <p:cNvSpPr txBox="1">
            <a:spLocks/>
          </p:cNvSpPr>
          <p:nvPr/>
        </p:nvSpPr>
        <p:spPr>
          <a:xfrm>
            <a:off x="1011262" y="2147488"/>
            <a:ext cx="9677400" cy="10359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563" indent="173038" algn="ctr"/>
            <a:endParaRPr lang="it-IT" sz="4800" b="1" dirty="0">
              <a:solidFill>
                <a:schemeClr val="bg1"/>
              </a:solidFill>
            </a:endParaRPr>
          </a:p>
          <a:p>
            <a:pPr marL="182563" indent="173038" algn="ctr"/>
            <a:endParaRPr lang="it-IT" sz="2800" b="1" dirty="0"/>
          </a:p>
          <a:p>
            <a:pPr marL="182563" indent="173038" algn="ctr"/>
            <a:endParaRPr lang="it-IT" sz="2800" b="1" dirty="0"/>
          </a:p>
          <a:p>
            <a:pPr marL="182563" indent="173038" algn="ctr"/>
            <a:r>
              <a:rPr lang="it-IT" sz="6000" b="1" dirty="0"/>
              <a:t>Adempimenti fiscali connessi agli immobili </a:t>
            </a:r>
          </a:p>
        </p:txBody>
      </p:sp>
    </p:spTree>
    <p:extLst>
      <p:ext uri="{BB962C8B-B14F-4D97-AF65-F5344CB8AC3E}">
        <p14:creationId xmlns:p14="http://schemas.microsoft.com/office/powerpoint/2010/main" val="63184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3391286" y="462935"/>
            <a:ext cx="53742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000" b="1" dirty="0">
                <a:solidFill>
                  <a:srgbClr val="000066"/>
                </a:solidFill>
                <a:latin typeface="+mj-lt"/>
                <a:ea typeface="+mj-ea"/>
                <a:cs typeface="+mj-cs"/>
              </a:rPr>
              <a:t>Premessa</a:t>
            </a:r>
          </a:p>
        </p:txBody>
      </p:sp>
      <p:sp>
        <p:nvSpPr>
          <p:cNvPr id="8" name="Rettangolo 7"/>
          <p:cNvSpPr/>
          <p:nvPr/>
        </p:nvSpPr>
        <p:spPr>
          <a:xfrm>
            <a:off x="653810" y="1928813"/>
            <a:ext cx="1063331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200" dirty="0">
                <a:latin typeface="+mj-lt"/>
              </a:rPr>
              <a:t>La fiscalità sammarinese è improntata sui principi di equità e di contribuzione in base alla ricchezza detenuta,</a:t>
            </a:r>
          </a:p>
          <a:p>
            <a:pPr algn="just"/>
            <a:endParaRPr lang="it-IT" sz="2200" dirty="0">
              <a:latin typeface="+mj-lt"/>
            </a:endParaRPr>
          </a:p>
          <a:p>
            <a:pPr algn="just"/>
            <a:r>
              <a:rPr lang="it-IT" sz="2200" dirty="0">
                <a:latin typeface="+mj-lt"/>
              </a:rPr>
              <a:t>Nel sistema tributario sammarinese sono due le principale imposte: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619969" y="3864634"/>
            <a:ext cx="42891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>
                <a:latin typeface="+mj-lt"/>
              </a:rPr>
              <a:t>IGR (imposta generale sul reddito)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1619969" y="4799176"/>
            <a:ext cx="56175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>
                <a:latin typeface="+mj-lt"/>
              </a:rPr>
              <a:t>Imposta sulle importazioni (imposta monofase)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C7CBB067-95E8-4470-05EF-4DD9655AE8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42" y="383826"/>
            <a:ext cx="753737" cy="753266"/>
          </a:xfrm>
          <a:prstGeom prst="flowChartConnector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B00B9B56-E432-933F-57AB-E9704C7D17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775" y="383826"/>
            <a:ext cx="753266" cy="753266"/>
          </a:xfrm>
          <a:prstGeom prst="rect">
            <a:avLst/>
          </a:prstGeom>
        </p:spPr>
      </p:pic>
      <p:sp>
        <p:nvSpPr>
          <p:cNvPr id="18" name="Fusione 17"/>
          <p:cNvSpPr/>
          <p:nvPr/>
        </p:nvSpPr>
        <p:spPr>
          <a:xfrm>
            <a:off x="1440611" y="3968151"/>
            <a:ext cx="179358" cy="198933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Fusione 18"/>
          <p:cNvSpPr/>
          <p:nvPr/>
        </p:nvSpPr>
        <p:spPr>
          <a:xfrm>
            <a:off x="1440611" y="4915152"/>
            <a:ext cx="179358" cy="198933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06459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64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Adobe Devanagari</vt:lpstr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Marilisa Mazza</dc:creator>
  <cp:lastModifiedBy>Simona Capicchioni</cp:lastModifiedBy>
  <cp:revision>33</cp:revision>
  <dcterms:created xsi:type="dcterms:W3CDTF">2025-02-21T09:33:39Z</dcterms:created>
  <dcterms:modified xsi:type="dcterms:W3CDTF">2025-03-14T12:35:11Z</dcterms:modified>
</cp:coreProperties>
</file>