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21383625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6281"/>
  </p:normalViewPr>
  <p:slideViewPr>
    <p:cSldViewPr snapToGrid="0">
      <p:cViewPr>
        <p:scale>
          <a:sx n="23" d="100"/>
          <a:sy n="23" d="100"/>
        </p:scale>
        <p:origin x="3344" y="7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E14EC-68F0-1E48-A9EF-F2DA7776E427}" type="datetimeFigureOut">
              <a:rPr lang="it-IT" smtClean="0"/>
              <a:t>07/12/23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7BF6-4B71-7742-B658-243F6E24647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3691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E14EC-68F0-1E48-A9EF-F2DA7776E427}" type="datetimeFigureOut">
              <a:rPr lang="it-IT" smtClean="0"/>
              <a:t>07/12/23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7BF6-4B71-7742-B658-243F6E24647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8565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E14EC-68F0-1E48-A9EF-F2DA7776E427}" type="datetimeFigureOut">
              <a:rPr lang="it-IT" smtClean="0"/>
              <a:t>07/12/23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7BF6-4B71-7742-B658-243F6E24647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2500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E14EC-68F0-1E48-A9EF-F2DA7776E427}" type="datetimeFigureOut">
              <a:rPr lang="it-IT" smtClean="0"/>
              <a:t>07/12/23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7BF6-4B71-7742-B658-243F6E24647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4820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E14EC-68F0-1E48-A9EF-F2DA7776E427}" type="datetimeFigureOut">
              <a:rPr lang="it-IT" smtClean="0"/>
              <a:t>07/12/23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7BF6-4B71-7742-B658-243F6E24647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502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E14EC-68F0-1E48-A9EF-F2DA7776E427}" type="datetimeFigureOut">
              <a:rPr lang="it-IT" smtClean="0"/>
              <a:t>07/12/23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7BF6-4B71-7742-B658-243F6E24647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9956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E14EC-68F0-1E48-A9EF-F2DA7776E427}" type="datetimeFigureOut">
              <a:rPr lang="it-IT" smtClean="0"/>
              <a:t>07/12/23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7BF6-4B71-7742-B658-243F6E24647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8207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E14EC-68F0-1E48-A9EF-F2DA7776E427}" type="datetimeFigureOut">
              <a:rPr lang="it-IT" smtClean="0"/>
              <a:t>07/12/23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7BF6-4B71-7742-B658-243F6E24647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8225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E14EC-68F0-1E48-A9EF-F2DA7776E427}" type="datetimeFigureOut">
              <a:rPr lang="it-IT" smtClean="0"/>
              <a:t>07/12/23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7BF6-4B71-7742-B658-243F6E24647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1055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E14EC-68F0-1E48-A9EF-F2DA7776E427}" type="datetimeFigureOut">
              <a:rPr lang="it-IT" smtClean="0"/>
              <a:t>07/12/23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7BF6-4B71-7742-B658-243F6E24647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9865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E14EC-68F0-1E48-A9EF-F2DA7776E427}" type="datetimeFigureOut">
              <a:rPr lang="it-IT" smtClean="0"/>
              <a:t>07/12/23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7BF6-4B71-7742-B658-243F6E24647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8486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E14EC-68F0-1E48-A9EF-F2DA7776E427}" type="datetimeFigureOut">
              <a:rPr lang="it-IT" smtClean="0"/>
              <a:t>07/12/23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F7BF6-4B71-7742-B658-243F6E24647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2068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A7ABFF7-812A-D70B-21B0-0817D1E9B01B}"/>
              </a:ext>
            </a:extLst>
          </p:cNvPr>
          <p:cNvSpPr/>
          <p:nvPr/>
        </p:nvSpPr>
        <p:spPr>
          <a:xfrm>
            <a:off x="431812" y="377606"/>
            <a:ext cx="20520000" cy="29520000"/>
          </a:xfrm>
          <a:prstGeom prst="rect">
            <a:avLst/>
          </a:prstGeom>
          <a:noFill/>
          <a:ln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976361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12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reviewer</dc:creator>
  <cp:lastModifiedBy>reviewer</cp:lastModifiedBy>
  <cp:revision>2</cp:revision>
  <dcterms:created xsi:type="dcterms:W3CDTF">2023-12-07T12:23:54Z</dcterms:created>
  <dcterms:modified xsi:type="dcterms:W3CDTF">2023-12-07T12:40:49Z</dcterms:modified>
</cp:coreProperties>
</file>