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60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21AE"/>
    <a:srgbClr val="AB00B4"/>
    <a:srgbClr val="DB52CD"/>
    <a:srgbClr val="00B6BF"/>
    <a:srgbClr val="0047C2"/>
    <a:srgbClr val="00D4DE"/>
    <a:srgbClr val="2CC7DE"/>
    <a:srgbClr val="37D7EE"/>
    <a:srgbClr val="3B1F51"/>
    <a:srgbClr val="3F20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37"/>
    <p:restoredTop sz="96341"/>
  </p:normalViewPr>
  <p:slideViewPr>
    <p:cSldViewPr snapToGrid="0">
      <p:cViewPr varScale="1">
        <p:scale>
          <a:sx n="24" d="100"/>
          <a:sy n="24" d="100"/>
        </p:scale>
        <p:origin x="3368" y="232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D81896-3808-FB48-AA6F-ED6756315969}" type="datetimeFigureOut">
              <a:rPr lang="it-IT" smtClean="0"/>
              <a:t>13/02/26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49500" y="1143000"/>
            <a:ext cx="2159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BADCC-AEBB-B347-8F05-A735258A1ABD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8300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DBADCC-AEBB-B347-8F05-A735258A1ABD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0797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4EC-68F0-1E48-A9EF-F2DA7776E427}" type="datetimeFigureOut">
              <a:rPr lang="it-IT" smtClean="0"/>
              <a:t>13/02/26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7BF6-4B71-7742-B658-243F6E24647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3290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4EC-68F0-1E48-A9EF-F2DA7776E427}" type="datetimeFigureOut">
              <a:rPr lang="it-IT" smtClean="0"/>
              <a:t>13/02/26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7BF6-4B71-7742-B658-243F6E24647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6317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4EC-68F0-1E48-A9EF-F2DA7776E427}" type="datetimeFigureOut">
              <a:rPr lang="it-IT" smtClean="0"/>
              <a:t>13/02/26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7BF6-4B71-7742-B658-243F6E24647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8402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4EC-68F0-1E48-A9EF-F2DA7776E427}" type="datetimeFigureOut">
              <a:rPr lang="it-IT" smtClean="0"/>
              <a:t>13/02/26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7BF6-4B71-7742-B658-243F6E24647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4926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4EC-68F0-1E48-A9EF-F2DA7776E427}" type="datetimeFigureOut">
              <a:rPr lang="it-IT" smtClean="0"/>
              <a:t>13/02/26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7BF6-4B71-7742-B658-243F6E24647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4065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4EC-68F0-1E48-A9EF-F2DA7776E427}" type="datetimeFigureOut">
              <a:rPr lang="it-IT" smtClean="0"/>
              <a:t>13/02/26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7BF6-4B71-7742-B658-243F6E24647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0083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4EC-68F0-1E48-A9EF-F2DA7776E427}" type="datetimeFigureOut">
              <a:rPr lang="it-IT" smtClean="0"/>
              <a:t>13/02/26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7BF6-4B71-7742-B658-243F6E24647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6111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4EC-68F0-1E48-A9EF-F2DA7776E427}" type="datetimeFigureOut">
              <a:rPr lang="it-IT" smtClean="0"/>
              <a:t>13/02/26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7BF6-4B71-7742-B658-243F6E24647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4875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4EC-68F0-1E48-A9EF-F2DA7776E427}" type="datetimeFigureOut">
              <a:rPr lang="it-IT" smtClean="0"/>
              <a:t>13/02/26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7BF6-4B71-7742-B658-243F6E24647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65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4EC-68F0-1E48-A9EF-F2DA7776E427}" type="datetimeFigureOut">
              <a:rPr lang="it-IT" smtClean="0"/>
              <a:t>13/02/26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7BF6-4B71-7742-B658-243F6E24647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5415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4EC-68F0-1E48-A9EF-F2DA7776E427}" type="datetimeFigureOut">
              <a:rPr lang="it-IT" smtClean="0"/>
              <a:t>13/02/26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7BF6-4B71-7742-B658-243F6E24647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1859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E14EC-68F0-1E48-A9EF-F2DA7776E427}" type="datetimeFigureOut">
              <a:rPr lang="it-IT" smtClean="0"/>
              <a:t>13/02/26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F7BF6-4B71-7742-B658-243F6E24647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4015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A7ABFF7-812A-D70B-21B0-0817D1E9B01B}"/>
              </a:ext>
            </a:extLst>
          </p:cNvPr>
          <p:cNvSpPr/>
          <p:nvPr/>
        </p:nvSpPr>
        <p:spPr>
          <a:xfrm>
            <a:off x="508878" y="605642"/>
            <a:ext cx="24182218" cy="3478845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513"/>
          </a:p>
        </p:txBody>
      </p:sp>
    </p:spTree>
    <p:extLst>
      <p:ext uri="{BB962C8B-B14F-4D97-AF65-F5344CB8AC3E}">
        <p14:creationId xmlns:p14="http://schemas.microsoft.com/office/powerpoint/2010/main" val="2168939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3114</TotalTime>
  <Words>1</Words>
  <Application>Microsoft Macintosh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reviewer</dc:creator>
  <cp:lastModifiedBy>Belen</cp:lastModifiedBy>
  <cp:revision>22</cp:revision>
  <dcterms:created xsi:type="dcterms:W3CDTF">2023-12-07T12:23:54Z</dcterms:created>
  <dcterms:modified xsi:type="dcterms:W3CDTF">2026-02-13T12:49:05Z</dcterms:modified>
</cp:coreProperties>
</file>